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63" r:id="rId5"/>
    <p:sldId id="266" r:id="rId6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7715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8715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2182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5948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2587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1960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226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8672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7569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4684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8812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89C8-F981-43B7-B2E3-1D2FE08337D7}" type="datetimeFigureOut">
              <a:rPr lang="sv-FI" smtClean="0"/>
              <a:t>10.6.2014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2F2B1-7C8B-4231-9C47-E89FB23E116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1775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323" y="764704"/>
            <a:ext cx="5748740" cy="181847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" t="17184" r="1"/>
          <a:stretch/>
        </p:blipFill>
        <p:spPr>
          <a:xfrm>
            <a:off x="1448746" y="3429000"/>
            <a:ext cx="5903895" cy="2679527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475656" y="2555612"/>
            <a:ext cx="500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1. </a:t>
            </a:r>
            <a:r>
              <a:rPr lang="sv-FI" dirty="0" err="1" smtClean="0">
                <a:solidFill>
                  <a:schemeClr val="bg1"/>
                </a:solidFill>
              </a:rPr>
              <a:t>Siika</a:t>
            </a:r>
            <a:r>
              <a:rPr lang="sv-FI" dirty="0" smtClean="0">
                <a:solidFill>
                  <a:schemeClr val="bg1"/>
                </a:solidFill>
              </a:rPr>
              <a:t> / sik</a:t>
            </a:r>
            <a:endParaRPr lang="sv-FI" dirty="0">
              <a:solidFill>
                <a:schemeClr val="bg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474895" y="609329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2. </a:t>
            </a:r>
            <a:r>
              <a:rPr lang="sv-FI" dirty="0" err="1" smtClean="0">
                <a:solidFill>
                  <a:schemeClr val="bg1"/>
                </a:solidFill>
              </a:rPr>
              <a:t>Lahna</a:t>
            </a:r>
            <a:r>
              <a:rPr lang="sv-FI" dirty="0" smtClean="0">
                <a:solidFill>
                  <a:schemeClr val="bg1"/>
                </a:solidFill>
              </a:rPr>
              <a:t> / Braxen</a:t>
            </a:r>
            <a:r>
              <a:rPr lang="sv-FI" dirty="0" smtClean="0">
                <a:solidFill>
                  <a:schemeClr val="bg1"/>
                </a:solidFill>
              </a:rPr>
              <a:t> </a:t>
            </a:r>
            <a:endParaRPr lang="sv-FI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043608" y="395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800" b="1" dirty="0" smtClean="0">
                <a:solidFill>
                  <a:schemeClr val="bg1"/>
                </a:solidFill>
              </a:rPr>
              <a:t>Tunnista </a:t>
            </a:r>
            <a:r>
              <a:rPr lang="sv-FI" sz="2800" b="1" dirty="0" err="1" smtClean="0">
                <a:solidFill>
                  <a:schemeClr val="bg1"/>
                </a:solidFill>
              </a:rPr>
              <a:t>kalalajit</a:t>
            </a:r>
            <a:r>
              <a:rPr lang="sv-FI" sz="2800" b="1" dirty="0" smtClean="0">
                <a:solidFill>
                  <a:schemeClr val="bg1"/>
                </a:solidFill>
              </a:rPr>
              <a:t> / Känn igen fiskarterna</a:t>
            </a:r>
            <a:endParaRPr lang="sv-FI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682" y="188641"/>
            <a:ext cx="5943692" cy="2189462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358120" y="2378956"/>
            <a:ext cx="500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3. </a:t>
            </a:r>
            <a:r>
              <a:rPr lang="sv-FI" dirty="0" err="1" smtClean="0">
                <a:solidFill>
                  <a:schemeClr val="bg1"/>
                </a:solidFill>
              </a:rPr>
              <a:t>Ahven</a:t>
            </a:r>
            <a:r>
              <a:rPr lang="sv-FI" dirty="0" smtClean="0">
                <a:solidFill>
                  <a:schemeClr val="bg1"/>
                </a:solidFill>
              </a:rPr>
              <a:t> / Abborre</a:t>
            </a:r>
            <a:endParaRPr lang="sv-FI" dirty="0">
              <a:solidFill>
                <a:schemeClr val="bg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98" y="2758295"/>
            <a:ext cx="6015565" cy="3547956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1443098" y="6309320"/>
            <a:ext cx="500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4. </a:t>
            </a:r>
            <a:r>
              <a:rPr lang="sv-FI" dirty="0" err="1" smtClean="0">
                <a:solidFill>
                  <a:schemeClr val="bg1"/>
                </a:solidFill>
              </a:rPr>
              <a:t>Ruutana</a:t>
            </a:r>
            <a:r>
              <a:rPr lang="sv-FI" dirty="0" smtClean="0">
                <a:solidFill>
                  <a:schemeClr val="bg1"/>
                </a:solidFill>
              </a:rPr>
              <a:t> / Ruda</a:t>
            </a:r>
            <a:endParaRPr lang="sv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3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5356159" cy="6110393"/>
          </a:xfrm>
        </p:spPr>
      </p:pic>
      <p:sp>
        <p:nvSpPr>
          <p:cNvPr id="9" name="textruta 8"/>
          <p:cNvSpPr txBox="1"/>
          <p:nvPr/>
        </p:nvSpPr>
        <p:spPr>
          <a:xfrm>
            <a:off x="5652120" y="112300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5. </a:t>
            </a:r>
            <a:r>
              <a:rPr lang="sv-FI" dirty="0" err="1" smtClean="0">
                <a:solidFill>
                  <a:schemeClr val="bg1"/>
                </a:solidFill>
              </a:rPr>
              <a:t>Härkäsimppu</a:t>
            </a:r>
            <a:r>
              <a:rPr lang="sv-FI" dirty="0" smtClean="0">
                <a:solidFill>
                  <a:schemeClr val="bg1"/>
                </a:solidFill>
              </a:rPr>
              <a:t> / Hornsimpa</a:t>
            </a:r>
            <a:endParaRPr lang="sv-FI" dirty="0">
              <a:solidFill>
                <a:schemeClr val="bg1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5724128" y="37890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6. Kiiski/ Gers</a:t>
            </a:r>
            <a:endParaRPr lang="sv-FI" dirty="0">
              <a:solidFill>
                <a:schemeClr val="bg1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5796136" y="551723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7. </a:t>
            </a:r>
            <a:r>
              <a:rPr lang="sv-FI" dirty="0" err="1" smtClean="0">
                <a:solidFill>
                  <a:schemeClr val="bg1"/>
                </a:solidFill>
              </a:rPr>
              <a:t>Silakka</a:t>
            </a:r>
            <a:r>
              <a:rPr lang="sv-FI" dirty="0" smtClean="0">
                <a:solidFill>
                  <a:schemeClr val="bg1"/>
                </a:solidFill>
              </a:rPr>
              <a:t> / Strömming</a:t>
            </a:r>
            <a:endParaRPr lang="sv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3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05064"/>
            <a:ext cx="7416824" cy="2346137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4664"/>
            <a:ext cx="6336704" cy="306489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364949" y="3475429"/>
            <a:ext cx="500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8. </a:t>
            </a:r>
            <a:r>
              <a:rPr lang="sv-FI" dirty="0" err="1" smtClean="0">
                <a:solidFill>
                  <a:schemeClr val="bg1"/>
                </a:solidFill>
              </a:rPr>
              <a:t>Hauki</a:t>
            </a:r>
            <a:r>
              <a:rPr lang="sv-FI" dirty="0" smtClean="0">
                <a:solidFill>
                  <a:schemeClr val="bg1"/>
                </a:solidFill>
              </a:rPr>
              <a:t> / Gädda</a:t>
            </a:r>
            <a:endParaRPr lang="sv-FI" dirty="0">
              <a:solidFill>
                <a:schemeClr val="bg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331640" y="6351201"/>
            <a:ext cx="500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9. </a:t>
            </a:r>
            <a:r>
              <a:rPr lang="sv-FI" dirty="0" err="1" smtClean="0">
                <a:solidFill>
                  <a:schemeClr val="bg1"/>
                </a:solidFill>
              </a:rPr>
              <a:t>Lohi</a:t>
            </a:r>
            <a:r>
              <a:rPr lang="sv-FI" dirty="0" smtClean="0">
                <a:solidFill>
                  <a:schemeClr val="bg1"/>
                </a:solidFill>
              </a:rPr>
              <a:t> / Lax (</a:t>
            </a:r>
            <a:r>
              <a:rPr lang="sv-FI" dirty="0" err="1" smtClean="0">
                <a:solidFill>
                  <a:schemeClr val="bg1"/>
                </a:solidFill>
              </a:rPr>
              <a:t>viljelty</a:t>
            </a:r>
            <a:r>
              <a:rPr lang="sv-FI" dirty="0" smtClean="0">
                <a:solidFill>
                  <a:schemeClr val="bg1"/>
                </a:solidFill>
              </a:rPr>
              <a:t>/odlad)</a:t>
            </a:r>
            <a:endParaRPr lang="sv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229600" cy="3300237"/>
          </a:xfrm>
        </p:spPr>
      </p:pic>
      <p:sp>
        <p:nvSpPr>
          <p:cNvPr id="5" name="textruta 4"/>
          <p:cNvSpPr txBox="1"/>
          <p:nvPr/>
        </p:nvSpPr>
        <p:spPr>
          <a:xfrm>
            <a:off x="1187623" y="4396462"/>
            <a:ext cx="500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 smtClean="0">
                <a:solidFill>
                  <a:schemeClr val="bg1"/>
                </a:solidFill>
              </a:rPr>
              <a:t>10. </a:t>
            </a:r>
            <a:r>
              <a:rPr lang="sv-FI" dirty="0" err="1" smtClean="0">
                <a:solidFill>
                  <a:schemeClr val="bg1"/>
                </a:solidFill>
              </a:rPr>
              <a:t>Nieriä</a:t>
            </a:r>
            <a:r>
              <a:rPr lang="sv-FI" dirty="0" smtClean="0">
                <a:solidFill>
                  <a:schemeClr val="bg1"/>
                </a:solidFill>
              </a:rPr>
              <a:t> / Röding (</a:t>
            </a:r>
            <a:r>
              <a:rPr lang="sv-FI" dirty="0" err="1" smtClean="0">
                <a:solidFill>
                  <a:schemeClr val="bg1"/>
                </a:solidFill>
              </a:rPr>
              <a:t>viljelty</a:t>
            </a:r>
            <a:r>
              <a:rPr lang="sv-FI" dirty="0" smtClean="0">
                <a:solidFill>
                  <a:schemeClr val="bg1"/>
                </a:solidFill>
              </a:rPr>
              <a:t>/odlad)</a:t>
            </a:r>
            <a:endParaRPr lang="sv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5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62</Words>
  <Application>Microsoft Office PowerPoint</Application>
  <PresentationFormat>Bildspel på skärmen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Marina Nyqvist</dc:creator>
  <cp:lastModifiedBy>Marina Nyqvist</cp:lastModifiedBy>
  <cp:revision>4</cp:revision>
  <dcterms:created xsi:type="dcterms:W3CDTF">2014-06-10T07:44:07Z</dcterms:created>
  <dcterms:modified xsi:type="dcterms:W3CDTF">2014-06-10T09:11:12Z</dcterms:modified>
</cp:coreProperties>
</file>